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688F"/>
    <a:srgbClr val="FCE9F0"/>
    <a:srgbClr val="000000"/>
    <a:srgbClr val="CF1349"/>
    <a:srgbClr val="F4AA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91E3-A18B-43F6-968B-E20BEC2C329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4819-7E48-4A8C-BB2C-3FE2FCE3B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65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91E3-A18B-43F6-968B-E20BEC2C329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4819-7E48-4A8C-BB2C-3FE2FCE3B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3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91E3-A18B-43F6-968B-E20BEC2C329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4819-7E48-4A8C-BB2C-3FE2FCE3B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91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91E3-A18B-43F6-968B-E20BEC2C329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4819-7E48-4A8C-BB2C-3FE2FCE3B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86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91E3-A18B-43F6-968B-E20BEC2C329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4819-7E48-4A8C-BB2C-3FE2FCE3B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1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91E3-A18B-43F6-968B-E20BEC2C329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4819-7E48-4A8C-BB2C-3FE2FCE3B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60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91E3-A18B-43F6-968B-E20BEC2C329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4819-7E48-4A8C-BB2C-3FE2FCE3B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112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91E3-A18B-43F6-968B-E20BEC2C329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4819-7E48-4A8C-BB2C-3FE2FCE3B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24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91E3-A18B-43F6-968B-E20BEC2C329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4819-7E48-4A8C-BB2C-3FE2FCE3B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43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91E3-A18B-43F6-968B-E20BEC2C329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4819-7E48-4A8C-BB2C-3FE2FCE3B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74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91E3-A18B-43F6-968B-E20BEC2C329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4819-7E48-4A8C-BB2C-3FE2FCE3B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4935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B91E3-A18B-43F6-968B-E20BEC2C3297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04819-7E48-4A8C-BB2C-3FE2FCE3B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37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mamoto.med.or.jp/zaitaku/zaitakuiryou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0EA670DC-38CD-B2B8-AF93-C3D51F800C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035" y="2301943"/>
            <a:ext cx="5029886" cy="3464676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22180B4-2B69-35B9-7AD3-519DE2B2F75A}"/>
              </a:ext>
            </a:extLst>
          </p:cNvPr>
          <p:cNvSpPr txBox="1"/>
          <p:nvPr/>
        </p:nvSpPr>
        <p:spPr>
          <a:xfrm>
            <a:off x="3046925" y="5508159"/>
            <a:ext cx="4399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←詳細は熊本県在宅医療サポートセンターホームページをご覧ください。</a:t>
            </a:r>
          </a:p>
        </p:txBody>
      </p:sp>
      <p:pic>
        <p:nvPicPr>
          <p:cNvPr id="3" name="図 2">
            <a:hlinkClick r:id="rId3"/>
            <a:extLst>
              <a:ext uri="{FF2B5EF4-FFF2-40B4-BE49-F238E27FC236}">
                <a16:creationId xmlns:a16="http://schemas.microsoft.com/office/drawing/2014/main" id="{C8FDA9DB-8E7D-26CE-05F5-CE476DF6600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552" y="5192169"/>
            <a:ext cx="1171244" cy="1171244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26F055F-A001-B9A5-F852-F2ED1DB3EE41}"/>
              </a:ext>
            </a:extLst>
          </p:cNvPr>
          <p:cNvGrpSpPr/>
          <p:nvPr/>
        </p:nvGrpSpPr>
        <p:grpSpPr>
          <a:xfrm>
            <a:off x="1371600" y="137160"/>
            <a:ext cx="6645349" cy="6583680"/>
            <a:chOff x="1371600" y="137160"/>
            <a:chExt cx="6645349" cy="6583680"/>
          </a:xfrm>
        </p:grpSpPr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F11E19E6-7EF6-E96A-F371-F9A972DBC362}"/>
                </a:ext>
              </a:extLst>
            </p:cNvPr>
            <p:cNvSpPr/>
            <p:nvPr/>
          </p:nvSpPr>
          <p:spPr>
            <a:xfrm>
              <a:off x="1454728" y="137160"/>
              <a:ext cx="6450677" cy="6583680"/>
            </a:xfrm>
            <a:prstGeom prst="roundRect">
              <a:avLst>
                <a:gd name="adj" fmla="val 11364"/>
              </a:avLst>
            </a:prstGeom>
            <a:noFill/>
            <a:ln w="206375" cmpd="thickThin">
              <a:solidFill>
                <a:srgbClr val="F1688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2E89E020-594E-3D6E-1265-4DFEDBF19914}"/>
                </a:ext>
              </a:extLst>
            </p:cNvPr>
            <p:cNvSpPr txBox="1"/>
            <p:nvPr/>
          </p:nvSpPr>
          <p:spPr>
            <a:xfrm>
              <a:off x="1546169" y="365756"/>
              <a:ext cx="6267796" cy="2528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7000"/>
                </a:lnSpc>
              </a:pPr>
              <a:r>
                <a:rPr kumimoji="1" lang="ja-JP" altLang="en-US" sz="6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ご存じですか？</a:t>
              </a:r>
              <a:endParaRPr kumimoji="1" lang="en-US" altLang="ja-JP" sz="6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>
                <a:lnSpc>
                  <a:spcPts val="12000"/>
                </a:lnSpc>
              </a:pPr>
              <a:r>
                <a:rPr kumimoji="1" lang="ja-JP" altLang="en-US" sz="11500" b="1" dirty="0">
                  <a:ln>
                    <a:solidFill>
                      <a:srgbClr val="F1688F"/>
                    </a:solidFill>
                  </a:ln>
                  <a:solidFill>
                    <a:srgbClr val="F1688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在宅医療</a:t>
              </a:r>
              <a:endParaRPr kumimoji="1" lang="ja-JP" altLang="en-US" sz="6600" b="1" dirty="0">
                <a:ln>
                  <a:solidFill>
                    <a:srgbClr val="F1688F"/>
                  </a:solidFill>
                </a:ln>
                <a:solidFill>
                  <a:srgbClr val="F1688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3419FB3A-5E62-125A-EB55-DA2D7F869BB5}"/>
                </a:ext>
              </a:extLst>
            </p:cNvPr>
            <p:cNvSpPr txBox="1"/>
            <p:nvPr/>
          </p:nvSpPr>
          <p:spPr>
            <a:xfrm>
              <a:off x="1371600" y="6262577"/>
              <a:ext cx="66453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/>
                <a:t>熊本県在宅医療サポートセンター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6275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284</TotalTime>
  <Words>21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黒木 涼花</dc:creator>
  <cp:lastModifiedBy>黒木 涼花</cp:lastModifiedBy>
  <cp:revision>13</cp:revision>
  <dcterms:created xsi:type="dcterms:W3CDTF">2024-02-16T08:34:23Z</dcterms:created>
  <dcterms:modified xsi:type="dcterms:W3CDTF">2024-10-09T01:26:03Z</dcterms:modified>
</cp:coreProperties>
</file>